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4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29</a:t>
            </a:r>
            <a:r>
              <a:rPr lang="ja-JP" altLang="en-US" sz="3600" b="1" dirty="0"/>
              <a:t>回日本冠動脈外科学会学術大会</a:t>
            </a:r>
            <a:br>
              <a:rPr lang="en-US" altLang="ja-JP" sz="3600" b="1" dirty="0"/>
            </a:b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r>
              <a:rPr lang="ja-JP" altLang="en-US" sz="2800" b="1" dirty="0"/>
              <a:t>筆頭発表者名：○○　○○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81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69026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29</a:t>
            </a:r>
            <a:r>
              <a:rPr lang="ja-JP" altLang="en-US" sz="3600" b="1" dirty="0"/>
              <a:t>回日本冠動脈外科学会学術大会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200" b="1" dirty="0"/>
            </a:br>
            <a:r>
              <a:rPr lang="ja-JP" altLang="en-US" sz="2800" b="1" dirty="0"/>
              <a:t>筆頭発表者名：○○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演題発表に関連し、開示すべき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134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​​テーマ</vt:lpstr>
      <vt:lpstr>第29回日本冠動脈外科学会学術大会 COI開示 筆頭発表者名：○○　○○</vt:lpstr>
      <vt:lpstr>第29回日本冠動脈外科学会学術大会　COI開示 筆頭発表者名：○○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yamaji2021@outlook.jp</cp:lastModifiedBy>
  <cp:revision>14</cp:revision>
  <cp:lastPrinted>2021-06-10T02:56:57Z</cp:lastPrinted>
  <dcterms:created xsi:type="dcterms:W3CDTF">2016-07-24T08:49:31Z</dcterms:created>
  <dcterms:modified xsi:type="dcterms:W3CDTF">2025-06-23T06:27:54Z</dcterms:modified>
</cp:coreProperties>
</file>