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1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0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1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6063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5877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7777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2737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318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8368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8457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893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448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F705-5A75-463C-A6FA-78F0813311AF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679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1F705-5A75-463C-A6FA-78F0813311AF}" type="datetimeFigureOut">
              <a:rPr kumimoji="1" lang="ja-JP" altLang="en-US" smtClean="0"/>
              <a:t>2025/6/27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9460F-D985-4AFD-9C46-313CEF89E6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8556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74662" y="1154360"/>
            <a:ext cx="8237537" cy="1200329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z="36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第</a:t>
            </a:r>
            <a:r>
              <a:rPr kumimoji="0" lang="en-US" altLang="ja-JP" sz="36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9</a:t>
            </a:r>
            <a:r>
              <a:rPr kumimoji="0" lang="ja-JP" altLang="en-US" sz="36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回日本低侵襲心臓手術学会学術集会</a:t>
            </a:r>
            <a:endParaRPr kumimoji="0" lang="en-US" altLang="ja-JP" sz="3600" dirty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r>
              <a:rPr kumimoji="0" lang="en-US" altLang="ja-JP" sz="36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COI</a:t>
            </a:r>
            <a:r>
              <a:rPr kumimoji="0" lang="ja-JP" altLang="en-US" sz="36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の開示</a:t>
            </a:r>
            <a:endParaRPr kumimoji="0" lang="en-US" altLang="ja-JP" sz="1800" dirty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264444" y="3377725"/>
            <a:ext cx="6615112" cy="1300162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kumimoji="0" lang="ja-JP" altLang="en-US" sz="3600" dirty="0">
                <a:solidFill>
                  <a:srgbClr val="D60093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演題発表に際し、</a:t>
            </a:r>
            <a:endParaRPr kumimoji="0" lang="en-US" altLang="ja-JP" sz="3600" dirty="0">
              <a:solidFill>
                <a:srgbClr val="D60093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pPr>
              <a:buFontTx/>
              <a:buNone/>
            </a:pPr>
            <a:r>
              <a:rPr kumimoji="0" lang="ja-JP" altLang="en-US" sz="3600" dirty="0">
                <a:solidFill>
                  <a:srgbClr val="D60093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開示すべき</a:t>
            </a:r>
            <a:r>
              <a:rPr kumimoji="0" lang="en-US" altLang="ja-JP" sz="3600" dirty="0">
                <a:solidFill>
                  <a:srgbClr val="D60093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COI</a:t>
            </a:r>
            <a:r>
              <a:rPr kumimoji="0" lang="ja-JP" altLang="en-US" sz="3600" dirty="0">
                <a:solidFill>
                  <a:srgbClr val="D60093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はありません。</a:t>
            </a:r>
            <a:endParaRPr kumimoji="0" lang="en-US" altLang="ja-JP" sz="2800" dirty="0">
              <a:solidFill>
                <a:srgbClr val="D60093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93739" y="5106541"/>
            <a:ext cx="791070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kumimoji="0" lang="ja-JP" altLang="en-US" sz="32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演者：</a:t>
            </a:r>
            <a:r>
              <a:rPr kumimoji="0" lang="zh-TW" altLang="en-US" sz="32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○○　○○、　○○　○○、</a:t>
            </a:r>
            <a:endParaRPr kumimoji="0" lang="en-US" altLang="zh-TW" sz="3200" dirty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r>
              <a:rPr kumimoji="0" lang="en-US" altLang="zh-TW" sz="32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	</a:t>
            </a:r>
            <a:r>
              <a:rPr kumimoji="0" lang="ja-JP" altLang="en-US" sz="32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　　　</a:t>
            </a:r>
            <a:r>
              <a:rPr kumimoji="0" lang="zh-TW" altLang="en-US" sz="32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◎ ○○　○○ 　 （◎筆頭</a:t>
            </a:r>
            <a:r>
              <a:rPr kumimoji="0" lang="ja-JP" altLang="en-US" sz="32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演者</a:t>
            </a:r>
            <a:r>
              <a:rPr kumimoji="0" lang="zh-TW" altLang="en-US" sz="32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）</a:t>
            </a:r>
            <a:endParaRPr kumimoji="0" lang="en-US" altLang="ja-JP" sz="3200" dirty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693738" y="6183759"/>
            <a:ext cx="792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7870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74662" y="1154360"/>
            <a:ext cx="8237537" cy="1200329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z="36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第</a:t>
            </a:r>
            <a:r>
              <a:rPr kumimoji="0" lang="en-US" altLang="ja-JP" sz="36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9</a:t>
            </a:r>
            <a:r>
              <a:rPr kumimoji="0" lang="ja-JP" altLang="en-US" sz="36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回日本低侵襲心臓手術学会学術集会</a:t>
            </a:r>
            <a:endParaRPr kumimoji="0" lang="en-US" altLang="ja-JP" sz="3600" dirty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r>
              <a:rPr kumimoji="0" lang="en-US" altLang="ja-JP" sz="36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COI</a:t>
            </a:r>
            <a:r>
              <a:rPr kumimoji="0" lang="ja-JP" altLang="en-US" sz="36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の開示</a:t>
            </a:r>
            <a:endParaRPr kumimoji="0" lang="en-US" altLang="ja-JP" sz="1800" dirty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264444" y="3377725"/>
            <a:ext cx="6615112" cy="131112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kumimoji="0" lang="ja-JP" altLang="en-US" sz="3600" dirty="0">
                <a:solidFill>
                  <a:srgbClr val="D60093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○○○○から○○○○の</a:t>
            </a:r>
          </a:p>
          <a:p>
            <a:pPr>
              <a:buFontTx/>
              <a:buNone/>
            </a:pPr>
            <a:r>
              <a:rPr kumimoji="0" lang="ja-JP" altLang="en-US" sz="3600" dirty="0">
                <a:solidFill>
                  <a:srgbClr val="D60093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提供を受けました。</a:t>
            </a:r>
            <a:endParaRPr kumimoji="0" lang="en-US" altLang="ja-JP" sz="3600" dirty="0">
              <a:solidFill>
                <a:srgbClr val="D60093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93739" y="5106541"/>
            <a:ext cx="791070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kumimoji="0" lang="ja-JP" altLang="en-US" sz="32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筆頭演者：</a:t>
            </a:r>
            <a:r>
              <a:rPr kumimoji="0" lang="zh-TW" altLang="en-US" sz="32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○○　○○、　○○　○○、</a:t>
            </a:r>
            <a:endParaRPr kumimoji="0" lang="en-US" altLang="zh-TW" sz="3200" dirty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r>
              <a:rPr kumimoji="0" lang="en-US" altLang="zh-TW" sz="32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	</a:t>
            </a:r>
            <a:r>
              <a:rPr kumimoji="0" lang="ja-JP" altLang="en-US" sz="32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　　　</a:t>
            </a:r>
            <a:r>
              <a:rPr kumimoji="0" lang="zh-TW" altLang="en-US" sz="32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◎ ○○　○○ 　 （◎筆頭</a:t>
            </a:r>
            <a:r>
              <a:rPr kumimoji="0" lang="ja-JP" altLang="en-US" sz="32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演者</a:t>
            </a:r>
            <a:r>
              <a:rPr kumimoji="0" lang="zh-TW" altLang="en-US" sz="32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）</a:t>
            </a:r>
            <a:endParaRPr kumimoji="0" lang="en-US" altLang="ja-JP" sz="3200" dirty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693738" y="6183759"/>
            <a:ext cx="792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0850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51"/>
          <p:cNvGraphicFramePr>
            <a:graphicFrameLocks noGrp="1"/>
          </p:cNvGraphicFramePr>
          <p:nvPr/>
        </p:nvGraphicFramePr>
        <p:xfrm>
          <a:off x="177800" y="2605088"/>
          <a:ext cx="8788400" cy="4011616"/>
        </p:xfrm>
        <a:graphic>
          <a:graphicData uri="http://schemas.openxmlformats.org/drawingml/2006/table">
            <a:tbl>
              <a:tblPr/>
              <a:tblGrid>
                <a:gridCol w="154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4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623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59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金額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該当の状況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該当の有る企業名等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役員・</a:t>
                      </a:r>
                      <a:b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</a:b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顧問職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株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利益</a:t>
                      </a:r>
                      <a: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  <a: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/</a:t>
                      </a:r>
                      <a:b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</a:b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全株式の</a:t>
                      </a:r>
                      <a: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5%</a:t>
                      </a: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を超える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特許使用料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講演料など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2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原稿料など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26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研究費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200</a:t>
                      </a: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万円を超える</a:t>
                      </a:r>
                      <a:endParaRPr kumimoji="1" lang="en-US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有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1pPr>
                      <a:lvl2pPr marL="37931725" indent="-37474525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Times New Roman" pitchFamily="18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○○</a:t>
                      </a:r>
                      <a:r>
                        <a:rPr kumimoji="0" lang="ja-JP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薬品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 Box 225"/>
          <p:cNvSpPr txBox="1">
            <a:spLocks noChangeArrowheads="1"/>
          </p:cNvSpPr>
          <p:nvPr/>
        </p:nvSpPr>
        <p:spPr bwMode="auto">
          <a:xfrm>
            <a:off x="1870075" y="1779588"/>
            <a:ext cx="54308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kumimoji="0" lang="ja-JP" altLang="en-US" sz="28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筆頭演者：</a:t>
            </a:r>
            <a:r>
              <a:rPr kumimoji="0" lang="en-US" altLang="ja-JP" sz="28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  <a:r>
              <a:rPr kumimoji="0" lang="ja-JP" altLang="en-US" sz="28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</a:t>
            </a:r>
            <a:r>
              <a:rPr kumimoji="0" lang="en-US" altLang="ja-JP" sz="280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○○</a:t>
            </a:r>
          </a:p>
        </p:txBody>
      </p:sp>
      <p:sp>
        <p:nvSpPr>
          <p:cNvPr id="5" name="Line 226"/>
          <p:cNvSpPr>
            <a:spLocks noChangeShapeType="1"/>
          </p:cNvSpPr>
          <p:nvPr/>
        </p:nvSpPr>
        <p:spPr bwMode="auto">
          <a:xfrm>
            <a:off x="1860550" y="2338388"/>
            <a:ext cx="54133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48468" y="435671"/>
            <a:ext cx="8237537" cy="107721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z="32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第</a:t>
            </a:r>
            <a:r>
              <a:rPr kumimoji="0" lang="en-US" altLang="ja-JP" sz="320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9</a:t>
            </a:r>
            <a:r>
              <a:rPr kumimoji="0" lang="ja-JP" altLang="en-US" sz="320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回</a:t>
            </a:r>
            <a:r>
              <a:rPr kumimoji="0" lang="ja-JP" altLang="en-US" sz="32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日本低侵襲心臓手術学会学術集会</a:t>
            </a:r>
            <a:endParaRPr kumimoji="0" lang="en-US" altLang="ja-JP" sz="3200" dirty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r>
              <a:rPr kumimoji="0" lang="en-US" altLang="ja-JP" sz="32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COI</a:t>
            </a:r>
            <a:r>
              <a:rPr kumimoji="0" lang="ja-JP" altLang="en-US" sz="3200" dirty="0">
                <a:solidFill>
                  <a:srgbClr val="1C1C1C"/>
                </a:solidFill>
                <a:latin typeface="MS UI Gothic" panose="020B0600070205080204" pitchFamily="50" charset="-128"/>
                <a:ea typeface="MS UI Gothic" panose="020B0600070205080204" pitchFamily="50" charset="-128"/>
              </a:rPr>
              <a:t>の開示</a:t>
            </a:r>
            <a:endParaRPr kumimoji="0" lang="en-US" altLang="ja-JP" sz="1600" dirty="0">
              <a:solidFill>
                <a:srgbClr val="1C1C1C"/>
              </a:solidFill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0965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174</Words>
  <Application>Microsoft Office PowerPoint</Application>
  <PresentationFormat>画面に合わせる (4:3)</PresentationFormat>
  <Paragraphs>43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HGPｺﾞｼｯｸE</vt:lpstr>
      <vt:lpstr>MS UI Gothic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con12</dc:creator>
  <cp:lastModifiedBy>yamaji2021@outlook.jp</cp:lastModifiedBy>
  <cp:revision>6</cp:revision>
  <dcterms:created xsi:type="dcterms:W3CDTF">2019-07-04T11:23:21Z</dcterms:created>
  <dcterms:modified xsi:type="dcterms:W3CDTF">2025-06-27T06:28:39Z</dcterms:modified>
</cp:coreProperties>
</file>