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1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1154360"/>
            <a:ext cx="8237537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9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回日本低侵襲心臓手術学会学術集会</a:t>
            </a:r>
            <a:endParaRPr kumimoji="0" lang="en-US" altLang="ja-JP" sz="3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8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64444" y="3377725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93739" y="5106541"/>
            <a:ext cx="79107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演者：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　○○、　○○　○○、</a:t>
            </a:r>
            <a:endParaRPr kumimoji="0" lang="en-US" altLang="zh-TW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zh-TW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　　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◎ ○○　○○ 　 （◎筆頭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演者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）</a:t>
            </a:r>
            <a:endParaRPr kumimoji="0" lang="en-US" altLang="ja-JP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93738" y="6183759"/>
            <a:ext cx="79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1154360"/>
            <a:ext cx="8237537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9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回日本低侵襲心臓手術学会学術集会</a:t>
            </a:r>
            <a:endParaRPr kumimoji="0" lang="en-US" altLang="ja-JP" sz="3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ja-JP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8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64444" y="3377725"/>
            <a:ext cx="6615112" cy="131112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○○○○から○○○○の</a:t>
            </a:r>
          </a:p>
          <a:p>
            <a:pPr>
              <a:buFontTx/>
              <a:buNone/>
            </a:pPr>
            <a:r>
              <a:rPr kumimoji="0" lang="ja-JP" altLang="en-US" sz="3600" dirty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提供を受けました。</a:t>
            </a:r>
            <a:endParaRPr kumimoji="0" lang="en-US" altLang="ja-JP" sz="36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93739" y="5106541"/>
            <a:ext cx="79107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　○○、　○○　○○、</a:t>
            </a:r>
            <a:endParaRPr kumimoji="0" lang="en-US" altLang="zh-TW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zh-TW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	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　　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◎ ○○　○○ 　 （◎筆頭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演者</a:t>
            </a:r>
            <a:r>
              <a:rPr kumimoji="0" lang="zh-TW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）</a:t>
            </a:r>
            <a:endParaRPr kumimoji="0" lang="en-US" altLang="ja-JP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693738" y="6183759"/>
            <a:ext cx="792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085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2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9</a:t>
            </a:r>
            <a:r>
              <a:rPr kumimoji="0" lang="ja-JP" altLang="en-US" sz="32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日本低侵襲心臓手術学会学術集会</a:t>
            </a:r>
            <a:endParaRPr kumimoji="0" lang="en-US" altLang="ja-JP" sz="32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en-US" altLang="ja-JP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174</Words>
  <Application>Microsoft Office PowerPoint</Application>
  <PresentationFormat>画面に合わせる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HGPｺﾞｼｯｸE</vt:lpstr>
      <vt:lpstr>MS UI Gothic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yamaji2021@outlook.jp</cp:lastModifiedBy>
  <cp:revision>6</cp:revision>
  <dcterms:created xsi:type="dcterms:W3CDTF">2019-07-04T11:23:21Z</dcterms:created>
  <dcterms:modified xsi:type="dcterms:W3CDTF">2025-06-27T06:28:39Z</dcterms:modified>
</cp:coreProperties>
</file>