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D9FF"/>
    <a:srgbClr val="99CCFF"/>
    <a:srgbClr val="FFE5E5"/>
    <a:srgbClr val="FFCCCC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9189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246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9089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097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27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447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9935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1479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8283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17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068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7CB4-F537-473F-A9C7-14B98F256B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5D733-F821-4DDE-9037-C3D7FBA69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753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6351362-BDC3-E681-9EFB-1FEF934C5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2506564"/>
            <a:ext cx="8237538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筆頭発表者名：　○○　○○</a:t>
            </a:r>
            <a:endParaRPr kumimoji="0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2">
            <a:extLst>
              <a:ext uri="{FF2B5EF4-FFF2-40B4-BE49-F238E27FC236}">
                <a16:creationId xmlns:a16="http://schemas.microsoft.com/office/drawing/2014/main" id="{A011B392-D673-9CD6-4B1B-F0327785C6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3974404"/>
            <a:ext cx="850728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演題発表に関連し、開示すべき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 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関係にある企業などはありません。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0E2ABB1-B7A5-EE3D-D0AB-93FECDDB02B7}"/>
              </a:ext>
            </a:extLst>
          </p:cNvPr>
          <p:cNvSpPr txBox="1"/>
          <p:nvPr/>
        </p:nvSpPr>
        <p:spPr>
          <a:xfrm>
            <a:off x="457200" y="337930"/>
            <a:ext cx="8103866" cy="1202994"/>
          </a:xfrm>
          <a:prstGeom prst="rect">
            <a:avLst/>
          </a:prstGeom>
          <a:solidFill>
            <a:srgbClr val="6699FF"/>
          </a:solidFill>
          <a:ln>
            <a:solidFill>
              <a:srgbClr val="0070C0"/>
            </a:solidFill>
          </a:ln>
        </p:spPr>
        <p:txBody>
          <a:bodyPr wrap="square" lIns="90000" tIns="108000" bIns="108000" rtlCol="0">
            <a:spAutoFit/>
          </a:bodyPr>
          <a:lstStyle/>
          <a:p>
            <a:pPr algn="ctr"/>
            <a:r>
              <a:rPr kumimoji="1" lang="ja-JP" altLang="en-US" sz="3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kumimoji="1" lang="en-US" altLang="ja-JP" sz="3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33</a:t>
            </a:r>
            <a:r>
              <a:rPr kumimoji="1" lang="ja-JP" altLang="en-US" sz="3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回日本呼吸器外科医会冬季学術集会</a:t>
            </a:r>
            <a:endParaRPr kumimoji="1" lang="en-US" altLang="ja-JP" sz="32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en-US" altLang="ja-JP" sz="3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kumimoji="1" lang="ja-JP" altLang="en-US" sz="3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開示</a:t>
            </a:r>
          </a:p>
        </p:txBody>
      </p:sp>
    </p:spTree>
    <p:extLst>
      <p:ext uri="{BB962C8B-B14F-4D97-AF65-F5344CB8AC3E}">
        <p14:creationId xmlns:p14="http://schemas.microsoft.com/office/powerpoint/2010/main" val="32255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</TotalTime>
  <Words>35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景子 大野</dc:creator>
  <cp:lastModifiedBy>景子 大野</cp:lastModifiedBy>
  <cp:revision>4</cp:revision>
  <dcterms:created xsi:type="dcterms:W3CDTF">2026-02-12T02:58:42Z</dcterms:created>
  <dcterms:modified xsi:type="dcterms:W3CDTF">2026-02-12T03:19:15Z</dcterms:modified>
</cp:coreProperties>
</file>